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93FFFF"/>
    <a:srgbClr val="CC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76DEBB-1526-4243-BCB9-75315FD64D2F}" v="3" dt="2026-01-26T20:43:16.2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7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SONG" userId="8214771e-2015-4f0a-8301-8266916ff058" providerId="ADAL" clId="{809F0723-898D-452E-B35B-777AD783F7B4}"/>
    <pc:docChg chg="undo custSel modSld">
      <pc:chgData name="Claire SONG" userId="8214771e-2015-4f0a-8301-8266916ff058" providerId="ADAL" clId="{809F0723-898D-452E-B35B-777AD783F7B4}" dt="2026-01-26T20:44:25.419" v="181" actId="207"/>
      <pc:docMkLst>
        <pc:docMk/>
      </pc:docMkLst>
      <pc:sldChg chg="addSp delSp modSp mod">
        <pc:chgData name="Claire SONG" userId="8214771e-2015-4f0a-8301-8266916ff058" providerId="ADAL" clId="{809F0723-898D-452E-B35B-777AD783F7B4}" dt="2026-01-26T20:44:25.419" v="181" actId="207"/>
        <pc:sldMkLst>
          <pc:docMk/>
          <pc:sldMk cId="2584545160" sldId="257"/>
        </pc:sldMkLst>
        <pc:spChg chg="mod">
          <ac:chgData name="Claire SONG" userId="8214771e-2015-4f0a-8301-8266916ff058" providerId="ADAL" clId="{809F0723-898D-452E-B35B-777AD783F7B4}" dt="2026-01-26T20:25:51.422" v="31" actId="20577"/>
          <ac:spMkLst>
            <pc:docMk/>
            <pc:sldMk cId="2584545160" sldId="257"/>
            <ac:spMk id="4" creationId="{00000000-0000-0000-0000-000000000000}"/>
          </ac:spMkLst>
        </pc:spChg>
        <pc:spChg chg="mod">
          <ac:chgData name="Claire SONG" userId="8214771e-2015-4f0a-8301-8266916ff058" providerId="ADAL" clId="{809F0723-898D-452E-B35B-777AD783F7B4}" dt="2026-01-26T20:29:23.081" v="152" actId="20577"/>
          <ac:spMkLst>
            <pc:docMk/>
            <pc:sldMk cId="2584545160" sldId="257"/>
            <ac:spMk id="6" creationId="{00000000-0000-0000-0000-000000000000}"/>
          </ac:spMkLst>
        </pc:spChg>
        <pc:spChg chg="mod">
          <ac:chgData name="Claire SONG" userId="8214771e-2015-4f0a-8301-8266916ff058" providerId="ADAL" clId="{809F0723-898D-452E-B35B-777AD783F7B4}" dt="2026-01-26T20:29:06.264" v="147" actId="20577"/>
          <ac:spMkLst>
            <pc:docMk/>
            <pc:sldMk cId="2584545160" sldId="257"/>
            <ac:spMk id="7" creationId="{00000000-0000-0000-0000-000000000000}"/>
          </ac:spMkLst>
        </pc:spChg>
        <pc:graphicFrameChg chg="mod modGraphic">
          <ac:chgData name="Claire SONG" userId="8214771e-2015-4f0a-8301-8266916ff058" providerId="ADAL" clId="{809F0723-898D-452E-B35B-777AD783F7B4}" dt="2026-01-26T20:44:25.419" v="181" actId="207"/>
          <ac:graphicFrameMkLst>
            <pc:docMk/>
            <pc:sldMk cId="2584545160" sldId="257"/>
            <ac:graphicFrameMk id="5" creationId="{00000000-0000-0000-0000-000000000000}"/>
          </ac:graphicFrameMkLst>
        </pc:graphicFrameChg>
        <pc:picChg chg="del">
          <ac:chgData name="Claire SONG" userId="8214771e-2015-4f0a-8301-8266916ff058" providerId="ADAL" clId="{809F0723-898D-452E-B35B-777AD783F7B4}" dt="2026-01-26T20:39:03.268" v="153" actId="478"/>
          <ac:picMkLst>
            <pc:docMk/>
            <pc:sldMk cId="2584545160" sldId="257"/>
            <ac:picMk id="8" creationId="{6F59CD33-ED77-3C9F-6273-28E99D4A6B7C}"/>
          </ac:picMkLst>
        </pc:picChg>
        <pc:picChg chg="add mod">
          <ac:chgData name="Claire SONG" userId="8214771e-2015-4f0a-8301-8266916ff058" providerId="ADAL" clId="{809F0723-898D-452E-B35B-777AD783F7B4}" dt="2026-01-26T20:40:06.944" v="160" actId="1076"/>
          <ac:picMkLst>
            <pc:docMk/>
            <pc:sldMk cId="2584545160" sldId="257"/>
            <ac:picMk id="9" creationId="{06DC6EA9-1A0B-F5C2-9CB4-26EF20CC62E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11517842" y="8466"/>
            <a:ext cx="674158" cy="6849534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0FF00">
                  <a:shade val="30000"/>
                  <a:satMod val="115000"/>
                </a:srgbClr>
              </a:gs>
              <a:gs pos="50000">
                <a:srgbClr val="00FF00">
                  <a:shade val="67500"/>
                  <a:satMod val="115000"/>
                </a:srgbClr>
              </a:gs>
              <a:gs pos="100000">
                <a:srgbClr val="00FF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731" y="0"/>
            <a:ext cx="1315206" cy="1340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759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30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8864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881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9280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80805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982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832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050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38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58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27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7467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75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698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19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41E48-F6FD-481F-B977-ADC34D346D52}" type="datetimeFigureOut">
              <a:rPr lang="fr-FR" smtClean="0"/>
              <a:t>26/01/2026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612DC3-226E-4140-9CBE-1DCDC9338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02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95613" y="441719"/>
            <a:ext cx="104053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La fin des cours aura lieu le samedi 21/02/26 à 12h00.</a:t>
            </a:r>
            <a:endParaRPr lang="fr-FR" sz="900" dirty="0"/>
          </a:p>
          <a:p>
            <a:r>
              <a:rPr lang="fr-FR" sz="2000" dirty="0"/>
              <a:t>L'espace Max HAUSLER sera ouvert pendant les vacances scolaires, suivant le planning ci-dessous (attention, </a:t>
            </a:r>
            <a:r>
              <a:rPr lang="fr-FR" sz="2000" b="1" dirty="0"/>
              <a:t>il pourra être modifié par manque de bénévoles / joueurs</a:t>
            </a:r>
            <a:r>
              <a:rPr lang="fr-FR" sz="2000" dirty="0"/>
              <a:t>) :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240549"/>
              </p:ext>
            </p:extLst>
          </p:nvPr>
        </p:nvGraphicFramePr>
        <p:xfrm>
          <a:off x="109916" y="1636761"/>
          <a:ext cx="7594498" cy="44805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26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7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4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1310">
                  <a:extLst>
                    <a:ext uri="{9D8B030D-6E8A-4147-A177-3AD203B41FA5}">
                      <a16:colId xmlns:a16="http://schemas.microsoft.com/office/drawing/2014/main" val="2214031833"/>
                    </a:ext>
                  </a:extLst>
                </a:gridCol>
                <a:gridCol w="1241823">
                  <a:extLst>
                    <a:ext uri="{9D8B030D-6E8A-4147-A177-3AD203B41FA5}">
                      <a16:colId xmlns:a16="http://schemas.microsoft.com/office/drawing/2014/main" val="353386698"/>
                    </a:ext>
                  </a:extLst>
                </a:gridCol>
                <a:gridCol w="137479">
                  <a:extLst>
                    <a:ext uri="{9D8B030D-6E8A-4147-A177-3AD203B41FA5}">
                      <a16:colId xmlns:a16="http://schemas.microsoft.com/office/drawing/2014/main" val="206753307"/>
                    </a:ext>
                  </a:extLst>
                </a:gridCol>
                <a:gridCol w="10749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377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Jour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Heure ouverture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Heure</a:t>
                      </a:r>
                      <a:r>
                        <a:rPr lang="fr-FR" sz="1400" baseline="0" dirty="0"/>
                        <a:t> fermeture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Heure ouverture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Heure</a:t>
                      </a:r>
                      <a:r>
                        <a:rPr lang="fr-FR" sz="1400" baseline="0" dirty="0"/>
                        <a:t> fermeture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Heure</a:t>
                      </a:r>
                      <a:r>
                        <a:rPr lang="fr-FR" sz="1400" baseline="0" dirty="0"/>
                        <a:t> fermeture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0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Dimanche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22/02/26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70C0"/>
                          </a:solidFill>
                        </a:rPr>
                        <a:t>9h45*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70C0"/>
                          </a:solidFill>
                        </a:rPr>
                        <a:t>13h00*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59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23/02/26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8h30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17h30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19h30*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23h00*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à 23h00*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654886"/>
                  </a:ext>
                </a:extLst>
              </a:tr>
              <a:tr h="24659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24/02/26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8h30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17h30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19h30*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</a:rPr>
                        <a:t>23h00*</a:t>
                      </a:r>
                      <a:endParaRPr kumimoji="0" lang="fr-F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23h00*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77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Mercredi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25/02/26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8h30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17h30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19h30*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</a:rPr>
                        <a:t>23h00*</a:t>
                      </a:r>
                      <a:endParaRPr kumimoji="0" lang="fr-F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23h00*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187518"/>
                  </a:ext>
                </a:extLst>
              </a:tr>
              <a:tr h="27377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26/02/26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8h30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17h30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19h30*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</a:rPr>
                        <a:t>23h00*</a:t>
                      </a:r>
                      <a:endParaRPr kumimoji="0" lang="fr-F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23h00*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77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27/02/26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8h30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17h30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19h30*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</a:rPr>
                        <a:t>23h00*</a:t>
                      </a:r>
                      <a:endParaRPr kumimoji="0" lang="fr-F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23h00*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424651"/>
                  </a:ext>
                </a:extLst>
              </a:tr>
              <a:tr h="12013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Dimanche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01/03/26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70C0"/>
                          </a:solidFill>
                        </a:rPr>
                        <a:t>9h45*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70C0"/>
                          </a:solidFill>
                        </a:rPr>
                        <a:t>13h00*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77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02/03/26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8h30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17h30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19h30*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23h00*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288868"/>
                  </a:ext>
                </a:extLst>
              </a:tr>
              <a:tr h="27377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03/03/26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8h30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17h30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19h30*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23h00*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77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Mercredi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04/03/26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8h30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17h30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19h30*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23h00*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344532"/>
                  </a:ext>
                </a:extLst>
              </a:tr>
              <a:tr h="27377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05/03/26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8h30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17h30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19h30*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23h00*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77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06/03/26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8h30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highlight>
                            <a:srgbClr val="00FF00"/>
                          </a:highlight>
                        </a:rPr>
                        <a:t>17h30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19h30*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</a:rPr>
                        <a:t>23h00*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562938"/>
                  </a:ext>
                </a:extLst>
              </a:tr>
              <a:tr h="27377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Dimanche</a:t>
                      </a:r>
                      <a:endParaRPr lang="fr-FR" sz="1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08/03/26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70C0"/>
                          </a:solidFill>
                        </a:rPr>
                        <a:t>9h45*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70C0"/>
                          </a:solidFill>
                        </a:rPr>
                        <a:t>13h00*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fr-F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itre 1"/>
          <p:cNvSpPr>
            <a:spLocks noGrp="1"/>
          </p:cNvSpPr>
          <p:nvPr>
            <p:ph type="ctrTitle"/>
          </p:nvPr>
        </p:nvSpPr>
        <p:spPr>
          <a:xfrm>
            <a:off x="655740" y="84421"/>
            <a:ext cx="11536260" cy="378104"/>
          </a:xfrm>
        </p:spPr>
        <p:txBody>
          <a:bodyPr/>
          <a:lstStyle/>
          <a:p>
            <a:pPr algn="ctr"/>
            <a:r>
              <a:rPr lang="fr-FR" sz="2000" dirty="0">
                <a:solidFill>
                  <a:srgbClr val="0070C0"/>
                </a:solidFill>
                <a:latin typeface="Arial Black" panose="020B0A04020102020204" pitchFamily="34" charset="0"/>
              </a:rPr>
              <a:t>Ouverture de l’espace Max HAUSLER pendant les vacances (fév. mars 26)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180169"/>
            <a:ext cx="124833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La reprise de tous les créneaux aura lieu le </a:t>
            </a:r>
            <a:r>
              <a:rPr lang="fr-FR" sz="2000" b="1" dirty="0"/>
              <a:t>lundi 09/03/26</a:t>
            </a:r>
            <a:r>
              <a:rPr lang="fr-FR" sz="2000" dirty="0"/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Personnes à contacter en cas de besoin : Claude (06 07 48 10 91) – Quentin V. (07 61 61 88 20)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55B4875-689D-7AE0-FA47-897D941962E7}"/>
              </a:ext>
            </a:extLst>
          </p:cNvPr>
          <p:cNvSpPr txBox="1"/>
          <p:nvPr/>
        </p:nvSpPr>
        <p:spPr>
          <a:xfrm>
            <a:off x="7743324" y="1831920"/>
            <a:ext cx="41443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u="none" strike="noStrike" kern="1200" cap="none" spc="0" normalizeH="0" baseline="0" noProof="0" dirty="0">
                <a:ln>
                  <a:noFill/>
                </a:ln>
                <a:effectLst/>
                <a:highlight>
                  <a:srgbClr val="00FF00"/>
                </a:highlight>
                <a:uLnTx/>
                <a:uFillTx/>
              </a:rPr>
              <a:t>En vert : stage du club</a:t>
            </a:r>
          </a:p>
          <a:p>
            <a:endParaRPr kumimoji="0" lang="fr-FR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* : si plus de 6 joueurs en simultané</a:t>
            </a:r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F121188-0AB0-E65B-39A8-EE3EB5397B31}"/>
              </a:ext>
            </a:extLst>
          </p:cNvPr>
          <p:cNvSpPr/>
          <p:nvPr/>
        </p:nvSpPr>
        <p:spPr>
          <a:xfrm>
            <a:off x="0" y="0"/>
            <a:ext cx="12192000" cy="6842247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bonhomme de neige, neige, jouet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06DC6EA9-1A0B-F5C2-9CB4-26EF20CC6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330" y="3476676"/>
            <a:ext cx="3962400" cy="263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5451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Personnalisé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0000"/>
      </a:accent1>
      <a:accent2>
        <a:srgbClr val="C42F1A"/>
      </a:accent2>
      <a:accent3>
        <a:srgbClr val="BF0000"/>
      </a:accent3>
      <a:accent4>
        <a:srgbClr val="EA7666"/>
      </a:accent4>
      <a:accent5>
        <a:srgbClr val="C42F1A"/>
      </a:accent5>
      <a:accent6>
        <a:srgbClr val="EA7666"/>
      </a:accent6>
      <a:hlink>
        <a:srgbClr val="932313"/>
      </a:hlink>
      <a:folHlink>
        <a:srgbClr val="FF000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in lumineux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336</TotalTime>
  <Words>217</Words>
  <Application>Microsoft Office PowerPoint</Application>
  <PresentationFormat>Grand écran</PresentationFormat>
  <Paragraphs>86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Trebuchet MS</vt:lpstr>
      <vt:lpstr>Wingdings 3</vt:lpstr>
      <vt:lpstr>Facette</vt:lpstr>
      <vt:lpstr>Ouverture de l’espace Max HAUSLER pendant les vacances (fév. mars 26)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Ouverture de l’espace Max HAUSLER pendant les vacances scolaires</dc:title>
  <dc:creator>Claire SONG</dc:creator>
  <cp:lastModifiedBy>Claire SONG</cp:lastModifiedBy>
  <cp:revision>27</cp:revision>
  <cp:lastPrinted>2021-10-19T19:45:20Z</cp:lastPrinted>
  <dcterms:created xsi:type="dcterms:W3CDTF">2015-12-15T12:45:27Z</dcterms:created>
  <dcterms:modified xsi:type="dcterms:W3CDTF">2026-01-26T20:44:36Z</dcterms:modified>
</cp:coreProperties>
</file>